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90" d="100"/>
          <a:sy n="190" d="100"/>
        </p:scale>
        <p:origin x="-104" y="-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2950"/>
            <a:ext cx="6400800" cy="4572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Helvetica"/>
              </a:rPr>
              <a:t>YOUR NAME</a:t>
            </a:r>
            <a:endParaRPr lang="en-US" sz="2000" b="1" dirty="0">
              <a:solidFill>
                <a:schemeClr val="tx1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2387084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Helvetica"/>
              </a:rPr>
              <a:t>About Me</a:t>
            </a:r>
          </a:p>
          <a:p>
            <a:r>
              <a:rPr lang="en-US" b="1" dirty="0" smtClean="0">
                <a:latin typeface="Helvetica"/>
              </a:rPr>
              <a:t>Why List with Me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"/>
              </a:rPr>
              <a:t>My Listing Marketing Strategies</a:t>
            </a:r>
          </a:p>
          <a:p>
            <a:r>
              <a:rPr lang="en-US" b="1" dirty="0" smtClean="0">
                <a:latin typeface="Helvetica"/>
              </a:rPr>
              <a:t>My Recent Sales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Helvetica"/>
              </a:rPr>
              <a:t>My Activity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t_head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38150"/>
            <a:ext cx="3048001" cy="4269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592038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Helvetica"/>
              </a:rPr>
              <a:t>Julia McPhee</a:t>
            </a:r>
            <a:endParaRPr lang="en-US" sz="36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73355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Helvetica"/>
              </a:rPr>
              <a:t>Professional Experience</a:t>
            </a:r>
            <a:endParaRPr lang="en-US" b="1" dirty="0" smtClean="0">
              <a:solidFill>
                <a:schemeClr val="tx1"/>
              </a:solidFill>
              <a:latin typeface="Helvetica"/>
            </a:endParaRPr>
          </a:p>
          <a:p>
            <a:pPr algn="r"/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2110085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latin typeface="Helvetica"/>
              </a:rPr>
              <a:t>Presentations are communication tools that can be used as demonstrations, lectures, and more.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10515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Helvetica"/>
              </a:rPr>
              <a:t>Notable Homes Listed and Sold</a:t>
            </a:r>
            <a:endParaRPr lang="en-US" b="1" dirty="0" smtClean="0">
              <a:solidFill>
                <a:schemeClr val="tx1"/>
              </a:solidFill>
              <a:latin typeface="Helvetica"/>
            </a:endParaRPr>
          </a:p>
          <a:p>
            <a:pPr algn="r"/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481685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latin typeface="Helvetica"/>
              </a:rPr>
              <a:t>Presentations are communication tools that can be used as demonstrations, lectures, and more.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571750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Listing Videos</a:t>
            </a:r>
          </a:p>
          <a:p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76550"/>
            <a:ext cx="152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</a:rPr>
              <a:t>A video featuring your property along with photos and narration to help viewers see the special features.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2571750"/>
            <a:ext cx="167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Community Videos</a:t>
            </a:r>
          </a:p>
          <a:p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2876550"/>
            <a:ext cx="1676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</a:rPr>
              <a:t>A video featuring your community and nearby things to do, along with information on schools, dining and more!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0" y="2571750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Market Videos</a:t>
            </a:r>
          </a:p>
          <a:p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876550"/>
            <a:ext cx="152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</a:rPr>
              <a:t>A video outlining market activity in your listing’s area so buyers are educated on the market and fair market value.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1600" y="2574727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Video Newsletters</a:t>
            </a:r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2879527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</a:rPr>
              <a:t>Video in an email can more than DOUBLE click through rates!  79% prefer video to text!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2574727"/>
            <a:ext cx="17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Listing Distribution</a:t>
            </a:r>
          </a:p>
          <a:p>
            <a:endParaRPr lang="en-US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2879527"/>
            <a:ext cx="175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Helvetica"/>
              </a:rPr>
              <a:t>The more eyes on your property the greater opportunity to find the right buyer!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8191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1 MAIN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126927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CITY STATE, ZIP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527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3 MAIN STREET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3260527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CITY STATE, ZIP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8191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2 MAIN STREET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1126927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CITY STATE, ZIP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29527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4 MAIN STREET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3260527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CITY STATE, ZIP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2669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$500,000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22669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$500,000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" y="44005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$500,000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4400550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$500,000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48615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FACEBOOK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793927"/>
            <a:ext cx="220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@USERNAME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6" name="Picture 5" descr="iconfinder_instagram_12181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95550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348615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TWITTER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793927"/>
            <a:ext cx="220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@USERNAME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9" name="Picture 8" descr="iconfinder_instagram_12181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495550"/>
            <a:ext cx="914400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48400" y="348615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INSTAGRAM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3793927"/>
            <a:ext cx="220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@USERNAME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pic>
        <p:nvPicPr>
          <p:cNvPr id="12" name="Picture 11" descr="iconfinder_instagram_12181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49555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76015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1 MAIN STREET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99016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Helvetica"/>
              </a:rPr>
              <a:t>MAILING ADDRESS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83792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Helvetica"/>
              </a:rPr>
              <a:t>CITY STATE, ZIP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162949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Helvetica"/>
              </a:rPr>
              <a:t>hello@email.com</a:t>
            </a:r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885950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Helvetica"/>
              </a:rPr>
              <a:t>EMAIL ADDRESS</a:t>
            </a:r>
            <a:endParaRPr lang="en-US" sz="1200" b="1" dirty="0" smtClean="0">
              <a:solidFill>
                <a:schemeClr val="tx1"/>
              </a:solidFill>
              <a:latin typeface="Helvetica"/>
            </a:endParaRPr>
          </a:p>
          <a:p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229749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Helvetica"/>
              </a:rPr>
              <a:t>(123) 456-7890</a:t>
            </a:r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952750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latin typeface="Helvetica"/>
              </a:rPr>
              <a:t>PHONE NUMBER</a:t>
            </a:r>
          </a:p>
          <a:p>
            <a:endParaRPr lang="en-US" sz="1400" b="1" dirty="0" smtClean="0">
              <a:solidFill>
                <a:schemeClr val="tx1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229</Words>
  <Application>Microsoft Macintosh PowerPoint</Application>
  <PresentationFormat>On-screen Show (16:9)</PresentationFormat>
  <Paragraphs>46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VScreen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LISTING YOUR PROPERTY</dc:title>
  <dc:creator>VScreen</dc:creator>
  <cp:lastModifiedBy>VScreen</cp:lastModifiedBy>
  <cp:revision>41</cp:revision>
  <dcterms:created xsi:type="dcterms:W3CDTF">2019-11-20T15:57:16Z</dcterms:created>
  <dcterms:modified xsi:type="dcterms:W3CDTF">2019-11-20T16:01:59Z</dcterms:modified>
</cp:coreProperties>
</file>